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7" r:id="rId2"/>
    <p:sldId id="328" r:id="rId3"/>
    <p:sldId id="323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68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2FEDA-0CB9-4702-AAF7-0125B726039D}" type="datetimeFigureOut">
              <a:rPr lang="uk-UA" smtClean="0"/>
              <a:pPr/>
              <a:t>01.12.2016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F554-AB2C-45AE-939D-34C7DEAE44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16293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1200" b="1" dirty="0" smtClean="0"/>
          </a:p>
          <a:p>
            <a:pPr algn="ctr">
              <a:buNone/>
            </a:pPr>
            <a:r>
              <a:rPr lang="uk-UA" sz="4800" b="1" dirty="0" smtClean="0"/>
              <a:t>Практичне завдання до Модулю 1, теми 4 </a:t>
            </a:r>
            <a:endParaRPr lang="ru-RU" sz="4800" dirty="0" smtClean="0"/>
          </a:p>
          <a:p>
            <a:pPr algn="ctr">
              <a:buNone/>
            </a:pPr>
            <a:r>
              <a:rPr lang="uk-UA" sz="4800" b="1" i="1" dirty="0" smtClean="0"/>
              <a:t>Рольові  ігри</a:t>
            </a:r>
            <a:endParaRPr lang="ru-RU" sz="4800" i="1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592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496944" cy="4680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b="1" dirty="0" smtClean="0"/>
              <a:t>Опис практичних завдань в малих групах </a:t>
            </a:r>
            <a:endParaRPr lang="ru-RU" sz="2800" dirty="0" smtClean="0"/>
          </a:p>
          <a:p>
            <a:r>
              <a:rPr lang="uk-UA" sz="2400" b="1" dirty="0" smtClean="0"/>
              <a:t>Навчальна мета</a:t>
            </a:r>
            <a:r>
              <a:rPr lang="uk-UA" sz="2400" dirty="0" smtClean="0"/>
              <a:t> – надання практичних та теоретичних знань з встановлення та розмежування видів відповідальності, передбачених чинним антикорупційним законодавством. </a:t>
            </a:r>
            <a:endParaRPr lang="ru-RU" sz="2400" dirty="0" smtClean="0"/>
          </a:p>
          <a:p>
            <a:r>
              <a:rPr lang="uk-UA" sz="2400" b="1" dirty="0" smtClean="0"/>
              <a:t>Механізм реалізації навчальної мети</a:t>
            </a:r>
            <a:r>
              <a:rPr lang="uk-UA" sz="2400" dirty="0" smtClean="0"/>
              <a:t> – візуалізація видів відповідальності. </a:t>
            </a:r>
            <a:endParaRPr lang="ru-RU" sz="2400" dirty="0" smtClean="0"/>
          </a:p>
          <a:p>
            <a:r>
              <a:rPr lang="uk-UA" sz="2400" dirty="0" smtClean="0"/>
              <a:t>Учасникам малих груп надаються сценарії, які містять опис певної ситуації (окремої для кожної із малих груп) з ознаками складу того чи іншого корупційного або пов’язаного з корупцією правопорушення, яке тягне за собою певний вид відповідальності. </a:t>
            </a:r>
            <a:endParaRPr lang="ru-RU" sz="2400" dirty="0" smtClean="0"/>
          </a:p>
          <a:p>
            <a:pPr marL="0" indent="0" algn="ctr">
              <a:buNone/>
            </a:pPr>
            <a:endParaRPr lang="uk-UA" sz="1200" b="1" dirty="0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592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424936" cy="475252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endParaRPr lang="uk-UA" sz="800" i="1" u="sng" dirty="0" smtClean="0"/>
          </a:p>
          <a:p>
            <a:pPr>
              <a:buFont typeface="Wingdings" pitchFamily="2" charset="2"/>
              <a:buChar char="ü"/>
            </a:pPr>
            <a:r>
              <a:rPr lang="uk-UA" sz="2800" i="1" u="sng" dirty="0" smtClean="0"/>
              <a:t>Дійові особи</a:t>
            </a:r>
            <a:r>
              <a:rPr lang="uk-UA" sz="2800" i="1" dirty="0" smtClean="0"/>
              <a:t>:</a:t>
            </a:r>
            <a:r>
              <a:rPr lang="uk-UA" sz="2800" dirty="0" smtClean="0"/>
              <a:t> будь-які, без обмеження кількості. </a:t>
            </a:r>
            <a:endParaRPr lang="ru-RU" sz="2800" dirty="0" smtClean="0"/>
          </a:p>
          <a:p>
            <a:pPr>
              <a:buFont typeface="Wingdings" pitchFamily="2" charset="2"/>
              <a:buChar char="ü"/>
            </a:pPr>
            <a:r>
              <a:rPr lang="uk-UA" sz="2800" i="1" u="sng" dirty="0" smtClean="0"/>
              <a:t>Допустимо</a:t>
            </a:r>
            <a:r>
              <a:rPr lang="uk-UA" sz="2800" dirty="0" smtClean="0"/>
              <a:t>: використання голосу за кадром або </a:t>
            </a:r>
            <a:r>
              <a:rPr lang="uk-UA" sz="2800" dirty="0" smtClean="0"/>
              <a:t>ролі ведучого </a:t>
            </a:r>
            <a:r>
              <a:rPr lang="uk-UA" sz="2800" dirty="0" smtClean="0"/>
              <a:t>міні-вистави.</a:t>
            </a:r>
            <a:endParaRPr lang="ru-RU" sz="2800" dirty="0" smtClean="0"/>
          </a:p>
          <a:p>
            <a:pPr>
              <a:buFont typeface="Wingdings" pitchFamily="2" charset="2"/>
              <a:buChar char="ü"/>
            </a:pPr>
            <a:r>
              <a:rPr lang="uk-UA" sz="2800" i="1" u="sng" dirty="0" smtClean="0"/>
              <a:t>Ситуація</a:t>
            </a:r>
            <a:r>
              <a:rPr lang="uk-UA" sz="2800" i="1" smtClean="0"/>
              <a:t>:</a:t>
            </a:r>
            <a:r>
              <a:rPr lang="uk-UA" sz="2800" smtClean="0"/>
              <a:t> </a:t>
            </a:r>
            <a:r>
              <a:rPr lang="uk-UA" sz="2800" smtClean="0"/>
              <a:t> відповідно </a:t>
            </a:r>
            <a:r>
              <a:rPr lang="uk-UA" sz="2800" dirty="0" smtClean="0"/>
              <a:t>до запропонованого сценарію за умови, </a:t>
            </a:r>
            <a:r>
              <a:rPr lang="uk-UA" sz="2800" dirty="0" smtClean="0"/>
              <a:t>що </a:t>
            </a:r>
            <a:r>
              <a:rPr lang="uk-UA" sz="2800" dirty="0" smtClean="0"/>
              <a:t>з міні-вистави вбачається, що в </a:t>
            </a:r>
            <a:r>
              <a:rPr lang="uk-UA" sz="2800" dirty="0" smtClean="0"/>
              <a:t>діях особи (осіб) є склад відповідного корупційного правопорушення або правопорушення, пов’язаного з корупцією.</a:t>
            </a:r>
            <a:endParaRPr lang="ru-RU" sz="2800" dirty="0" smtClean="0"/>
          </a:p>
          <a:p>
            <a:pPr>
              <a:buFont typeface="Wingdings" pitchFamily="2" charset="2"/>
              <a:buChar char="ü"/>
            </a:pPr>
            <a:r>
              <a:rPr lang="uk-UA" sz="2800" i="1" dirty="0" smtClean="0"/>
              <a:t>Покажіть в ролях події таким чином, щоб інші учасники могли визначити вид відповідальності за вчинені діяння. </a:t>
            </a:r>
            <a:endParaRPr lang="ru-RU" sz="2800" dirty="0" smtClean="0"/>
          </a:p>
          <a:p>
            <a:pPr>
              <a:buFont typeface="Wingdings" pitchFamily="2" charset="2"/>
              <a:buChar char="ü"/>
            </a:pPr>
            <a:r>
              <a:rPr lang="uk-UA" sz="2800" i="1" dirty="0" smtClean="0"/>
              <a:t>Тривалість міні-вистави – в межах 5 хвилин.</a:t>
            </a:r>
            <a:endParaRPr lang="ru-RU" sz="2800" dirty="0" smtClean="0"/>
          </a:p>
          <a:p>
            <a:pPr>
              <a:buNone/>
            </a:pPr>
            <a:endParaRPr lang="uk-UA" sz="2400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4938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</TotalTime>
  <Words>179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   Національна школа суддів України        </vt:lpstr>
      <vt:lpstr>     Національна школа суддів України        </vt:lpstr>
      <vt:lpstr>     Національна школа суддів України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Національна школа суддів України                СЕМІНАР для суддів та викладачів         Національної     школи     суддів     України        "СУДОВА ПРАКТИКА РОЗГЛЯДУ           СПРАВ ЩОДО НАСИЛЬСТВА                         В СІМ’Ї"                    м. Київ, 11 грудня 2013 року  </dc:title>
  <cp:lastModifiedBy>WiZaRd</cp:lastModifiedBy>
  <cp:revision>82</cp:revision>
  <dcterms:modified xsi:type="dcterms:W3CDTF">2016-12-01T05:22:18Z</dcterms:modified>
</cp:coreProperties>
</file>